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510A3-7DA7-2B3F-9AC9-8929092B01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3815EC-A503-9F0A-BA46-57633D06AD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402650-E6BC-BE64-BDC2-DFF8D0DCAB3B}"/>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5" name="Footer Placeholder 4">
            <a:extLst>
              <a:ext uri="{FF2B5EF4-FFF2-40B4-BE49-F238E27FC236}">
                <a16:creationId xmlns:a16="http://schemas.microsoft.com/office/drawing/2014/main" id="{8272C729-D5DA-F17C-B290-AD1F640561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D640E4-E9FE-8C9A-BD27-1BA3C6C40D86}"/>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34259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29EC0-8FB5-27CC-F1AA-CDFCCC3508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D82FDD-E581-41D1-0E89-3CB681AC46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89D46C-500C-830F-4F23-6FE8BFBEFB3D}"/>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5" name="Footer Placeholder 4">
            <a:extLst>
              <a:ext uri="{FF2B5EF4-FFF2-40B4-BE49-F238E27FC236}">
                <a16:creationId xmlns:a16="http://schemas.microsoft.com/office/drawing/2014/main" id="{3FEB3188-BA9B-9240-44F2-545A16AB2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6EE6AB-5494-497E-C919-460A264DAB84}"/>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42646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C894AA-9947-771F-CE44-16A038D0AA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4334D-D95C-B529-E69C-39BF3A0580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AA136-0737-0EEB-A74E-E9429AFC6D04}"/>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5" name="Footer Placeholder 4">
            <a:extLst>
              <a:ext uri="{FF2B5EF4-FFF2-40B4-BE49-F238E27FC236}">
                <a16:creationId xmlns:a16="http://schemas.microsoft.com/office/drawing/2014/main" id="{9295C3F2-97A9-E167-8ED6-1234CDFA8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0ADA87-1892-D29C-4B17-4FF846A7E215}"/>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60139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D2E98-D98B-7F66-FE75-50ED96AC92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B273CF-4C45-5B4F-6C76-B862AAAD8B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19B327-48D9-A4EB-0536-9914272549C9}"/>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5" name="Footer Placeholder 4">
            <a:extLst>
              <a:ext uri="{FF2B5EF4-FFF2-40B4-BE49-F238E27FC236}">
                <a16:creationId xmlns:a16="http://schemas.microsoft.com/office/drawing/2014/main" id="{04602D65-0875-BE98-B5E2-514B0AE9A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BBA298-32D7-BAE0-B345-72979DA653C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78674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DC564-FFDC-4EA6-F6EC-5A9EFB6883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512F2A-8F96-1D23-0BB7-53125CE0E4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3A8975-5D5E-ADC1-419B-7CBB2AD94C68}"/>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5" name="Footer Placeholder 4">
            <a:extLst>
              <a:ext uri="{FF2B5EF4-FFF2-40B4-BE49-F238E27FC236}">
                <a16:creationId xmlns:a16="http://schemas.microsoft.com/office/drawing/2014/main" id="{C066374E-354A-D37F-B4D8-42FC369CA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72EC05-222A-DE85-4584-638AA4D9CA5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97396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7AA95-8A99-0479-2C59-2041BC6E32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1CA730-ED83-64EA-C0EE-0650B5698B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5ADD92-F1F7-91E3-4E1B-9A5619AFA8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CB77B8-2EED-66B0-1804-69DA41C54BB9}"/>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6" name="Footer Placeholder 5">
            <a:extLst>
              <a:ext uri="{FF2B5EF4-FFF2-40B4-BE49-F238E27FC236}">
                <a16:creationId xmlns:a16="http://schemas.microsoft.com/office/drawing/2014/main" id="{31024714-4880-EFEA-05C1-177CA883E1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3C2F14-D79F-FFDA-B811-786C9CEFFA8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91629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6F14B-5421-1E70-E1BF-9D90A02A1E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E27F61-EEF5-C2DC-2C43-0CBE9AFB0D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3828BB-CCBF-E0B2-916E-A61F09169F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837693-3564-C30A-D927-4D2F845D14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2479F2-6382-AEF3-35F6-930BA56AA0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91B401-43DB-D547-86B8-4A41EAB73662}"/>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8" name="Footer Placeholder 7">
            <a:extLst>
              <a:ext uri="{FF2B5EF4-FFF2-40B4-BE49-F238E27FC236}">
                <a16:creationId xmlns:a16="http://schemas.microsoft.com/office/drawing/2014/main" id="{C5EBFC22-B4EB-1474-E1BC-D16708AF71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19839C-5B31-C32F-076E-EB8A2540F258}"/>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403222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835EA-56BF-2E1A-C0E9-4A7CC75279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600969-78BB-0DCB-C6B8-59589491200B}"/>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4" name="Footer Placeholder 3">
            <a:extLst>
              <a:ext uri="{FF2B5EF4-FFF2-40B4-BE49-F238E27FC236}">
                <a16:creationId xmlns:a16="http://schemas.microsoft.com/office/drawing/2014/main" id="{7EFA8200-464A-A056-87AC-F573960ADB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BBF2FC-B96C-6CE9-265A-F67CD15E6D9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29410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0E246F-05B5-C453-EF78-AD39081A68EE}"/>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3" name="Footer Placeholder 2">
            <a:extLst>
              <a:ext uri="{FF2B5EF4-FFF2-40B4-BE49-F238E27FC236}">
                <a16:creationId xmlns:a16="http://schemas.microsoft.com/office/drawing/2014/main" id="{CBA198B9-056F-AF8A-4D7F-20422B8777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7D050F-8E9B-6192-3F22-58DF36FBDAA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592267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F284-5A9B-425E-9C84-D58EA1B98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89DDA7-0085-71BF-B681-92A9FFD051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8389D0-82EC-B787-7A17-501309F44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E6BEE2-0753-5099-A686-675AE716B667}"/>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6" name="Footer Placeholder 5">
            <a:extLst>
              <a:ext uri="{FF2B5EF4-FFF2-40B4-BE49-F238E27FC236}">
                <a16:creationId xmlns:a16="http://schemas.microsoft.com/office/drawing/2014/main" id="{3040B85F-8412-7568-D109-9C4181AA6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19C852-D308-3611-C773-A577C2EAF58D}"/>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042383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ECA6-7107-990E-1522-FAE8D421C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B019EB-D044-6C13-561F-042116A8DC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A9F2FA-E80C-10F1-DDBA-C4DD4509E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974BA3-34EC-37AE-CD75-28CFA46C24AB}"/>
              </a:ext>
            </a:extLst>
          </p:cNvPr>
          <p:cNvSpPr>
            <a:spLocks noGrp="1"/>
          </p:cNvSpPr>
          <p:nvPr>
            <p:ph type="dt" sz="half" idx="10"/>
          </p:nvPr>
        </p:nvSpPr>
        <p:spPr/>
        <p:txBody>
          <a:bodyPr/>
          <a:lstStyle/>
          <a:p>
            <a:fld id="{74DD3BDD-1FF1-4E43-AC2B-EFACFACC3CA5}" type="datetimeFigureOut">
              <a:rPr lang="en-US" smtClean="0"/>
              <a:t>5/7/2026</a:t>
            </a:fld>
            <a:endParaRPr lang="en-US"/>
          </a:p>
        </p:txBody>
      </p:sp>
      <p:sp>
        <p:nvSpPr>
          <p:cNvPr id="6" name="Footer Placeholder 5">
            <a:extLst>
              <a:ext uri="{FF2B5EF4-FFF2-40B4-BE49-F238E27FC236}">
                <a16:creationId xmlns:a16="http://schemas.microsoft.com/office/drawing/2014/main" id="{37EB8F17-AE3D-C116-E7DF-73DBC72AA3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4A4474-1DEC-D726-EB81-BBA0CD359B4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82520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0192DB-B72D-131E-7DBC-DBDA246DC8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48D3FB-ADD7-0BC1-F3DC-780D2F5E00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7E397C-DB74-C2C0-65E2-4C6A2FD718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DD3BDD-1FF1-4E43-AC2B-EFACFACC3CA5}" type="datetimeFigureOut">
              <a:rPr lang="en-US" smtClean="0"/>
              <a:t>5/7/2026</a:t>
            </a:fld>
            <a:endParaRPr lang="en-US"/>
          </a:p>
        </p:txBody>
      </p:sp>
      <p:sp>
        <p:nvSpPr>
          <p:cNvPr id="5" name="Footer Placeholder 4">
            <a:extLst>
              <a:ext uri="{FF2B5EF4-FFF2-40B4-BE49-F238E27FC236}">
                <a16:creationId xmlns:a16="http://schemas.microsoft.com/office/drawing/2014/main" id="{D56DCD22-C354-391E-F17A-062AC5291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977302-C66A-DEC3-83C8-7B904EF3C1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6CCF35-D4B0-41BF-BAC1-588B537A4B54}" type="slidenum">
              <a:rPr lang="en-US" smtClean="0"/>
              <a:t>‹#›</a:t>
            </a:fld>
            <a:endParaRPr lang="en-US"/>
          </a:p>
        </p:txBody>
      </p:sp>
    </p:spTree>
    <p:extLst>
      <p:ext uri="{BB962C8B-B14F-4D97-AF65-F5344CB8AC3E}">
        <p14:creationId xmlns:p14="http://schemas.microsoft.com/office/powerpoint/2010/main" val="1144115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29C8-400A-AAAA-0E7D-FBC2A338FF32}"/>
              </a:ext>
            </a:extLst>
          </p:cNvPr>
          <p:cNvSpPr>
            <a:spLocks noGrp="1"/>
          </p:cNvSpPr>
          <p:nvPr>
            <p:ph type="ctrTitle"/>
          </p:nvPr>
        </p:nvSpPr>
        <p:spPr>
          <a:xfrm>
            <a:off x="1524000" y="1122363"/>
            <a:ext cx="9144000" cy="4404378"/>
          </a:xfrm>
          <a:solidFill>
            <a:schemeClr val="accent2"/>
          </a:solidFill>
        </p:spPr>
        <p:txBody>
          <a:bodyPr anchor="ctr"/>
          <a:lstStyle/>
          <a:p>
            <a:r>
              <a:rPr lang="en-US" b="1" dirty="0">
                <a:latin typeface="Comic Sans MS" panose="030F0702030302020204" pitchFamily="66" charset="0"/>
              </a:rPr>
              <a:t>All scriptures from ESV</a:t>
            </a:r>
          </a:p>
        </p:txBody>
      </p:sp>
      <p:sp>
        <p:nvSpPr>
          <p:cNvPr id="3" name="Subtitle 2">
            <a:extLst>
              <a:ext uri="{FF2B5EF4-FFF2-40B4-BE49-F238E27FC236}">
                <a16:creationId xmlns:a16="http://schemas.microsoft.com/office/drawing/2014/main" id="{60CFAC74-3E3C-5CD1-7B73-DD4794B6F003}"/>
              </a:ext>
            </a:extLst>
          </p:cNvPr>
          <p:cNvSpPr>
            <a:spLocks noGrp="1"/>
          </p:cNvSpPr>
          <p:nvPr>
            <p:ph type="subTitle" idx="1"/>
          </p:nvPr>
        </p:nvSpPr>
        <p:spPr>
          <a:xfrm flipV="1">
            <a:off x="1524000" y="5257799"/>
            <a:ext cx="9144000" cy="268941"/>
          </a:xfrm>
        </p:spPr>
        <p:txBody>
          <a:bodyPr>
            <a:normAutofit fontScale="62500" lnSpcReduction="20000"/>
          </a:bodyPr>
          <a:lstStyle/>
          <a:p>
            <a:endParaRPr lang="en-US" dirty="0"/>
          </a:p>
        </p:txBody>
      </p:sp>
    </p:spTree>
    <p:extLst>
      <p:ext uri="{BB962C8B-B14F-4D97-AF65-F5344CB8AC3E}">
        <p14:creationId xmlns:p14="http://schemas.microsoft.com/office/powerpoint/2010/main" val="1257360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FEF34-C490-F8D8-549E-107EA1816B74}"/>
              </a:ext>
            </a:extLst>
          </p:cNvPr>
          <p:cNvSpPr>
            <a:spLocks noGrp="1"/>
          </p:cNvSpPr>
          <p:nvPr>
            <p:ph type="title"/>
          </p:nvPr>
        </p:nvSpPr>
        <p:spPr>
          <a:solidFill>
            <a:srgbClr val="FFC000"/>
          </a:solidFill>
        </p:spPr>
        <p:txBody>
          <a:bodyPr/>
          <a:lstStyle/>
          <a:p>
            <a:r>
              <a:rPr lang="fi-FI" b="1" dirty="0">
                <a:latin typeface="Comic Sans MS" panose="030F0702030302020204" pitchFamily="66" charset="0"/>
              </a:rPr>
              <a:t>Luke 12 v 32 - 34</a:t>
            </a:r>
            <a:br>
              <a:rPr lang="fi-FI" dirty="0"/>
            </a:br>
            <a:endParaRPr lang="en-US" dirty="0"/>
          </a:p>
        </p:txBody>
      </p:sp>
      <p:sp>
        <p:nvSpPr>
          <p:cNvPr id="3" name="Content Placeholder 2">
            <a:extLst>
              <a:ext uri="{FF2B5EF4-FFF2-40B4-BE49-F238E27FC236}">
                <a16:creationId xmlns:a16="http://schemas.microsoft.com/office/drawing/2014/main" id="{BF7870B5-CE92-8029-3036-6AFA104688AD}"/>
              </a:ext>
            </a:extLst>
          </p:cNvPr>
          <p:cNvSpPr>
            <a:spLocks noGrp="1"/>
          </p:cNvSpPr>
          <p:nvPr>
            <p:ph idx="1"/>
          </p:nvPr>
        </p:nvSpPr>
        <p:spPr>
          <a:solidFill>
            <a:srgbClr val="00B0F0"/>
          </a:solidFill>
        </p:spPr>
        <p:txBody>
          <a:bodyPr/>
          <a:lstStyle/>
          <a:p>
            <a:r>
              <a:rPr lang="en-US" b="1" dirty="0">
                <a:latin typeface="Comic Sans MS" panose="030F0702030302020204" pitchFamily="66" charset="0"/>
              </a:rPr>
              <a:t>32 “Fear not, little flock, for it is your Father's good pleasure to give you the kingdom. 33 Sell your possessions, and give to the needy. Provide yourselves with money bags that do not grow old, with a treasure in the heavens that does not fail, where no thief approaches and no moth destroys. 34 For where your treasure is, there will your heart be also.</a:t>
            </a:r>
          </a:p>
          <a:p>
            <a:endParaRPr lang="en-US" dirty="0"/>
          </a:p>
        </p:txBody>
      </p:sp>
    </p:spTree>
    <p:extLst>
      <p:ext uri="{BB962C8B-B14F-4D97-AF65-F5344CB8AC3E}">
        <p14:creationId xmlns:p14="http://schemas.microsoft.com/office/powerpoint/2010/main" val="2629276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5996C-D381-9180-AC6B-9D521ECE9E80}"/>
              </a:ext>
            </a:extLst>
          </p:cNvPr>
          <p:cNvSpPr>
            <a:spLocks noGrp="1"/>
          </p:cNvSpPr>
          <p:nvPr>
            <p:ph type="title"/>
          </p:nvPr>
        </p:nvSpPr>
        <p:spPr>
          <a:solidFill>
            <a:srgbClr val="FFC000"/>
          </a:solidFill>
        </p:spPr>
        <p:txBody>
          <a:bodyPr/>
          <a:lstStyle/>
          <a:p>
            <a:r>
              <a:rPr lang="fi-FI" b="1" dirty="0">
                <a:latin typeface="Comic Sans MS" panose="030F0702030302020204" pitchFamily="66" charset="0"/>
              </a:rPr>
              <a:t>Luke 21 v 1 - 4</a:t>
            </a:r>
            <a:br>
              <a:rPr lang="fi-FI" dirty="0"/>
            </a:br>
            <a:endParaRPr lang="en-US" dirty="0"/>
          </a:p>
        </p:txBody>
      </p:sp>
      <p:sp>
        <p:nvSpPr>
          <p:cNvPr id="3" name="Content Placeholder 2">
            <a:extLst>
              <a:ext uri="{FF2B5EF4-FFF2-40B4-BE49-F238E27FC236}">
                <a16:creationId xmlns:a16="http://schemas.microsoft.com/office/drawing/2014/main" id="{A525EE25-6820-502E-5709-1DB38210211F}"/>
              </a:ext>
            </a:extLst>
          </p:cNvPr>
          <p:cNvSpPr>
            <a:spLocks noGrp="1"/>
          </p:cNvSpPr>
          <p:nvPr>
            <p:ph idx="1"/>
          </p:nvPr>
        </p:nvSpPr>
        <p:spPr>
          <a:solidFill>
            <a:srgbClr val="00B0F0"/>
          </a:solidFill>
        </p:spPr>
        <p:txBody>
          <a:bodyPr/>
          <a:lstStyle/>
          <a:p>
            <a:r>
              <a:rPr lang="en-US" b="1" dirty="0">
                <a:latin typeface="Comic Sans MS" panose="030F0702030302020204" pitchFamily="66" charset="0"/>
              </a:rPr>
              <a:t>Jesus[a] looked up and saw the rich putting their gifts into the offering box, 2 and he saw a poor widow put in two small copper coins.[b] 3 And he said, “Truly, I tell you, this poor widow has put in more than all of them. 4 For they all contributed out of their abundance, but she out of her poverty put in all she had to live on.”</a:t>
            </a:r>
          </a:p>
          <a:p>
            <a:endParaRPr lang="en-US" dirty="0"/>
          </a:p>
        </p:txBody>
      </p:sp>
    </p:spTree>
    <p:extLst>
      <p:ext uri="{BB962C8B-B14F-4D97-AF65-F5344CB8AC3E}">
        <p14:creationId xmlns:p14="http://schemas.microsoft.com/office/powerpoint/2010/main" val="216437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7C35B-4BBE-14A8-8669-FDD54110E495}"/>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Matthew 6 v 2 - 4</a:t>
            </a:r>
            <a:br>
              <a:rPr lang="en-US" dirty="0"/>
            </a:br>
            <a:endParaRPr lang="en-US" dirty="0"/>
          </a:p>
        </p:txBody>
      </p:sp>
      <p:sp>
        <p:nvSpPr>
          <p:cNvPr id="3" name="Content Placeholder 2">
            <a:extLst>
              <a:ext uri="{FF2B5EF4-FFF2-40B4-BE49-F238E27FC236}">
                <a16:creationId xmlns:a16="http://schemas.microsoft.com/office/drawing/2014/main" id="{FBA3350C-CCD3-910A-07F9-1F13CD907E60}"/>
              </a:ext>
            </a:extLst>
          </p:cNvPr>
          <p:cNvSpPr>
            <a:spLocks noGrp="1"/>
          </p:cNvSpPr>
          <p:nvPr>
            <p:ph idx="1"/>
          </p:nvPr>
        </p:nvSpPr>
        <p:spPr>
          <a:solidFill>
            <a:srgbClr val="00B0F0"/>
          </a:solidFill>
        </p:spPr>
        <p:txBody>
          <a:bodyPr/>
          <a:lstStyle/>
          <a:p>
            <a:r>
              <a:rPr lang="en-US" b="1" dirty="0">
                <a:latin typeface="Comic Sans MS" panose="030F0702030302020204" pitchFamily="66" charset="0"/>
              </a:rPr>
              <a:t>2 “Thus, when you give to the needy, sound no trumpet before you, as the hypocrites do in the synagogues and in the streets, that they may be praised by others. Truly, I say to you, they have received their reward. 3 But when you give to the needy, do not let your left hand know what your right hand is doing, 4 so that your giving may be in secret. And your Father who sees in secret will reward you.</a:t>
            </a:r>
          </a:p>
          <a:p>
            <a:endParaRPr lang="en-US" dirty="0"/>
          </a:p>
        </p:txBody>
      </p:sp>
    </p:spTree>
    <p:extLst>
      <p:ext uri="{BB962C8B-B14F-4D97-AF65-F5344CB8AC3E}">
        <p14:creationId xmlns:p14="http://schemas.microsoft.com/office/powerpoint/2010/main" val="364002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4CDD4-06B4-38E4-C7C1-95C8BA686C97}"/>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2 Corinthians 9 v 6 - 8</a:t>
            </a:r>
            <a:br>
              <a:rPr lang="en-US" dirty="0"/>
            </a:br>
            <a:endParaRPr lang="en-US" dirty="0"/>
          </a:p>
        </p:txBody>
      </p:sp>
      <p:sp>
        <p:nvSpPr>
          <p:cNvPr id="3" name="Content Placeholder 2">
            <a:extLst>
              <a:ext uri="{FF2B5EF4-FFF2-40B4-BE49-F238E27FC236}">
                <a16:creationId xmlns:a16="http://schemas.microsoft.com/office/drawing/2014/main" id="{9367438F-8EBC-1B23-644E-02BF6659E187}"/>
              </a:ext>
            </a:extLst>
          </p:cNvPr>
          <p:cNvSpPr>
            <a:spLocks noGrp="1"/>
          </p:cNvSpPr>
          <p:nvPr>
            <p:ph idx="1"/>
          </p:nvPr>
        </p:nvSpPr>
        <p:spPr>
          <a:solidFill>
            <a:srgbClr val="00B0F0"/>
          </a:solidFill>
        </p:spPr>
        <p:txBody>
          <a:bodyPr/>
          <a:lstStyle/>
          <a:p>
            <a:r>
              <a:rPr lang="en-US" b="1" dirty="0">
                <a:latin typeface="Comic Sans MS" panose="030F0702030302020204" pitchFamily="66" charset="0"/>
              </a:rPr>
              <a:t>6 The point is this: whoever sows sparingly will also reap sparingly, and whoever sows bountifully[d] will also reap bountifully. 7 Each one must give as he has decided in his heart, not reluctantly or under compulsion, for God loves a cheerful giver. 8 And God is able to make all grace abound to you, so that having all sufficiency[e] in all things at all times, you may abound in every good work</a:t>
            </a:r>
          </a:p>
          <a:p>
            <a:endParaRPr lang="en-US" dirty="0"/>
          </a:p>
        </p:txBody>
      </p:sp>
    </p:spTree>
    <p:extLst>
      <p:ext uri="{BB962C8B-B14F-4D97-AF65-F5344CB8AC3E}">
        <p14:creationId xmlns:p14="http://schemas.microsoft.com/office/powerpoint/2010/main" val="1882661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F2534-2557-9B1B-25D6-96E1537BD6B2}"/>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1 Corinthians 16 v 1 - 4</a:t>
            </a:r>
            <a:br>
              <a:rPr lang="en-US" dirty="0"/>
            </a:br>
            <a:endParaRPr lang="en-US" dirty="0"/>
          </a:p>
        </p:txBody>
      </p:sp>
      <p:sp>
        <p:nvSpPr>
          <p:cNvPr id="3" name="Content Placeholder 2">
            <a:extLst>
              <a:ext uri="{FF2B5EF4-FFF2-40B4-BE49-F238E27FC236}">
                <a16:creationId xmlns:a16="http://schemas.microsoft.com/office/drawing/2014/main" id="{2E9EFCBC-6D1C-69BF-33BA-C9377D32C7CF}"/>
              </a:ext>
            </a:extLst>
          </p:cNvPr>
          <p:cNvSpPr>
            <a:spLocks noGrp="1"/>
          </p:cNvSpPr>
          <p:nvPr>
            <p:ph idx="1"/>
          </p:nvPr>
        </p:nvSpPr>
        <p:spPr>
          <a:solidFill>
            <a:srgbClr val="00B0F0"/>
          </a:solidFill>
        </p:spPr>
        <p:txBody>
          <a:bodyPr/>
          <a:lstStyle/>
          <a:p>
            <a:r>
              <a:rPr lang="en-US" b="1" dirty="0">
                <a:latin typeface="Comic Sans MS" panose="030F0702030302020204" pitchFamily="66" charset="0"/>
              </a:rPr>
              <a:t>Now concerning[a] the collection for the saints: as I directed the churches of Galatia, so you also are to do. 2 On the first day of every week, each of you is to put something aside and store it up, as he may prosper, so that there will be no collecting when I come. 3 And when I arrive, I will send those whom you accredit by letter to carry your gift to Jerusalem. 4 If it seems advisable that I should go also, they will accompany me.</a:t>
            </a:r>
          </a:p>
          <a:p>
            <a:endParaRPr lang="en-US" dirty="0"/>
          </a:p>
        </p:txBody>
      </p:sp>
    </p:spTree>
    <p:extLst>
      <p:ext uri="{BB962C8B-B14F-4D97-AF65-F5344CB8AC3E}">
        <p14:creationId xmlns:p14="http://schemas.microsoft.com/office/powerpoint/2010/main" val="749442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89809-0BE0-E11E-3562-4F7C895DAD20}"/>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Malachi 3 v 8 -10 </a:t>
            </a:r>
            <a:br>
              <a:rPr lang="en-US" dirty="0"/>
            </a:br>
            <a:endParaRPr lang="en-US" dirty="0"/>
          </a:p>
        </p:txBody>
      </p:sp>
      <p:sp>
        <p:nvSpPr>
          <p:cNvPr id="3" name="Content Placeholder 2">
            <a:extLst>
              <a:ext uri="{FF2B5EF4-FFF2-40B4-BE49-F238E27FC236}">
                <a16:creationId xmlns:a16="http://schemas.microsoft.com/office/drawing/2014/main" id="{8E1AF662-72ED-6176-7275-29527BC3848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8 Will man rob God? Yet you are robbing me. But you say, ‘How have we robbed you?’ In your tithes and contributions. 9 You are cursed with a curse, for you are robbing me, the whole nation of you. 10 Bring the full tithe into the storehouse, that there may be food in my house. And thereby put me to the test, says the Lord of hosts, if I will not open the windows of heaven for you and pour down for you a blessing until there is no more need.</a:t>
            </a:r>
          </a:p>
          <a:p>
            <a:endParaRPr lang="en-US" dirty="0"/>
          </a:p>
        </p:txBody>
      </p:sp>
    </p:spTree>
    <p:extLst>
      <p:ext uri="{BB962C8B-B14F-4D97-AF65-F5344CB8AC3E}">
        <p14:creationId xmlns:p14="http://schemas.microsoft.com/office/powerpoint/2010/main" val="162729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54F74-52F8-D84C-E335-1049B3F6F745}"/>
              </a:ext>
            </a:extLst>
          </p:cNvPr>
          <p:cNvSpPr>
            <a:spLocks noGrp="1"/>
          </p:cNvSpPr>
          <p:nvPr>
            <p:ph type="title"/>
          </p:nvPr>
        </p:nvSpPr>
        <p:spPr>
          <a:solidFill>
            <a:srgbClr val="FFC000"/>
          </a:solidFill>
        </p:spPr>
        <p:txBody>
          <a:bodyPr/>
          <a:lstStyle/>
          <a:p>
            <a:r>
              <a:rPr lang="it-IT" b="1" dirty="0">
                <a:latin typeface="Comic Sans MS" panose="030F0702030302020204" pitchFamily="66" charset="0"/>
              </a:rPr>
              <a:t>Colossians 1 v 16 - 17</a:t>
            </a:r>
            <a:br>
              <a:rPr lang="it-IT" dirty="0"/>
            </a:br>
            <a:endParaRPr lang="en-US" dirty="0"/>
          </a:p>
        </p:txBody>
      </p:sp>
      <p:sp>
        <p:nvSpPr>
          <p:cNvPr id="3" name="Content Placeholder 2">
            <a:extLst>
              <a:ext uri="{FF2B5EF4-FFF2-40B4-BE49-F238E27FC236}">
                <a16:creationId xmlns:a16="http://schemas.microsoft.com/office/drawing/2014/main" id="{4FD24999-1299-4402-51C8-7B09DF06D1D6}"/>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16 For by[f] him all things were created, in heaven and on earth, visible and invisible, whether thrones or dominions or rulers or authorities—all things were created through him and for him. 17 And he is before all things, and in him all things hold together.</a:t>
            </a:r>
          </a:p>
          <a:p>
            <a:endParaRPr lang="en-US" dirty="0"/>
          </a:p>
        </p:txBody>
      </p:sp>
    </p:spTree>
    <p:extLst>
      <p:ext uri="{BB962C8B-B14F-4D97-AF65-F5344CB8AC3E}">
        <p14:creationId xmlns:p14="http://schemas.microsoft.com/office/powerpoint/2010/main" val="426954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4B90-1364-87A9-ADE9-2B3357B65505}"/>
              </a:ext>
            </a:extLst>
          </p:cNvPr>
          <p:cNvSpPr>
            <a:spLocks noGrp="1"/>
          </p:cNvSpPr>
          <p:nvPr>
            <p:ph type="title"/>
          </p:nvPr>
        </p:nvSpPr>
        <p:spPr>
          <a:solidFill>
            <a:srgbClr val="FFC000"/>
          </a:solidFill>
        </p:spPr>
        <p:txBody>
          <a:bodyPr/>
          <a:lstStyle/>
          <a:p>
            <a:r>
              <a:rPr lang="fr-FR" b="1" dirty="0">
                <a:latin typeface="Comic Sans MS" panose="030F0702030302020204" pitchFamily="66" charset="0"/>
              </a:rPr>
              <a:t>James 1 v  16 - 18</a:t>
            </a:r>
            <a:br>
              <a:rPr lang="fr-FR" dirty="0"/>
            </a:br>
            <a:endParaRPr lang="en-US" dirty="0"/>
          </a:p>
        </p:txBody>
      </p:sp>
      <p:sp>
        <p:nvSpPr>
          <p:cNvPr id="3" name="Content Placeholder 2">
            <a:extLst>
              <a:ext uri="{FF2B5EF4-FFF2-40B4-BE49-F238E27FC236}">
                <a16:creationId xmlns:a16="http://schemas.microsoft.com/office/drawing/2014/main" id="{5DC3EFB3-4377-1B30-6F9E-5394FD99C20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16 Do not be deceived, my beloved brothers. 17 Every good gift and every perfect gift is from above, coming down from the Father of lights with whom there is no variation or shadow due to change.[d] 18 Of his own will he brought us forth by the word of truth, that we should be a kind of </a:t>
            </a:r>
            <a:r>
              <a:rPr lang="en-US" b="1" dirty="0" err="1">
                <a:latin typeface="Comic Sans MS" panose="030F0702030302020204" pitchFamily="66" charset="0"/>
              </a:rPr>
              <a:t>firstfruits</a:t>
            </a:r>
            <a:r>
              <a:rPr lang="en-US" b="1" dirty="0">
                <a:latin typeface="Comic Sans MS" panose="030F0702030302020204" pitchFamily="66" charset="0"/>
              </a:rPr>
              <a:t> of his creatures.</a:t>
            </a:r>
          </a:p>
          <a:p>
            <a:endParaRPr lang="en-US" dirty="0"/>
          </a:p>
        </p:txBody>
      </p:sp>
    </p:spTree>
    <p:extLst>
      <p:ext uri="{BB962C8B-B14F-4D97-AF65-F5344CB8AC3E}">
        <p14:creationId xmlns:p14="http://schemas.microsoft.com/office/powerpoint/2010/main" val="935714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B7434-69F3-3A45-BBA5-4F2EC60940BA}"/>
              </a:ext>
            </a:extLst>
          </p:cNvPr>
          <p:cNvSpPr>
            <a:spLocks noGrp="1"/>
          </p:cNvSpPr>
          <p:nvPr>
            <p:ph type="title"/>
          </p:nvPr>
        </p:nvSpPr>
        <p:spPr>
          <a:solidFill>
            <a:srgbClr val="FFC000"/>
          </a:solidFill>
        </p:spPr>
        <p:txBody>
          <a:bodyPr/>
          <a:lstStyle/>
          <a:p>
            <a:r>
              <a:rPr lang="nn-NO" b="1" dirty="0">
                <a:latin typeface="Comic Sans MS" panose="030F0702030302020204" pitchFamily="66" charset="0"/>
              </a:rPr>
              <a:t>Psalm 50 v 9 - 12</a:t>
            </a:r>
            <a:br>
              <a:rPr lang="nn-NO" dirty="0"/>
            </a:br>
            <a:endParaRPr lang="en-US" dirty="0"/>
          </a:p>
        </p:txBody>
      </p:sp>
      <p:sp>
        <p:nvSpPr>
          <p:cNvPr id="3" name="Content Placeholder 2">
            <a:extLst>
              <a:ext uri="{FF2B5EF4-FFF2-40B4-BE49-F238E27FC236}">
                <a16:creationId xmlns:a16="http://schemas.microsoft.com/office/drawing/2014/main" id="{6701355C-94DE-D5F6-CCB8-794F7C6376A4}"/>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9 I will not accept a bull from your house</a:t>
            </a:r>
          </a:p>
          <a:p>
            <a:r>
              <a:rPr lang="en-US" b="1" dirty="0">
                <a:latin typeface="Comic Sans MS" panose="030F0702030302020204" pitchFamily="66" charset="0"/>
              </a:rPr>
              <a:t>    or goats from your folds.</a:t>
            </a:r>
          </a:p>
          <a:p>
            <a:r>
              <a:rPr lang="en-US" b="1" dirty="0">
                <a:latin typeface="Comic Sans MS" panose="030F0702030302020204" pitchFamily="66" charset="0"/>
              </a:rPr>
              <a:t>10 For every beast of the forest is mine,</a:t>
            </a:r>
          </a:p>
          <a:p>
            <a:r>
              <a:rPr lang="en-US" b="1" dirty="0">
                <a:latin typeface="Comic Sans MS" panose="030F0702030302020204" pitchFamily="66" charset="0"/>
              </a:rPr>
              <a:t>    the cattle on a thousand hills.</a:t>
            </a:r>
          </a:p>
          <a:p>
            <a:r>
              <a:rPr lang="en-US" b="1" dirty="0">
                <a:latin typeface="Comic Sans MS" panose="030F0702030302020204" pitchFamily="66" charset="0"/>
              </a:rPr>
              <a:t>11 I know all the birds of the hills,</a:t>
            </a:r>
          </a:p>
          <a:p>
            <a:r>
              <a:rPr lang="en-US" b="1" dirty="0">
                <a:latin typeface="Comic Sans MS" panose="030F0702030302020204" pitchFamily="66" charset="0"/>
              </a:rPr>
              <a:t>    and all that moves in the field is mine.</a:t>
            </a:r>
          </a:p>
          <a:p>
            <a:r>
              <a:rPr lang="en-US" b="1" dirty="0">
                <a:latin typeface="Comic Sans MS" panose="030F0702030302020204" pitchFamily="66" charset="0"/>
              </a:rPr>
              <a:t>12 “If I were hungry, I would not tell you,</a:t>
            </a:r>
          </a:p>
          <a:p>
            <a:r>
              <a:rPr lang="en-US" b="1" dirty="0">
                <a:latin typeface="Comic Sans MS" panose="030F0702030302020204" pitchFamily="66" charset="0"/>
              </a:rPr>
              <a:t>    for the world and its fullness are mine.</a:t>
            </a:r>
          </a:p>
          <a:p>
            <a:endParaRPr lang="en-US" dirty="0"/>
          </a:p>
        </p:txBody>
      </p:sp>
    </p:spTree>
    <p:extLst>
      <p:ext uri="{BB962C8B-B14F-4D97-AF65-F5344CB8AC3E}">
        <p14:creationId xmlns:p14="http://schemas.microsoft.com/office/powerpoint/2010/main" val="327343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C0CDD-7CEB-E3B1-19DB-8B16EC3C60D2}"/>
              </a:ext>
            </a:extLst>
          </p:cNvPr>
          <p:cNvSpPr>
            <a:spLocks noGrp="1"/>
          </p:cNvSpPr>
          <p:nvPr>
            <p:ph type="title"/>
          </p:nvPr>
        </p:nvSpPr>
        <p:spPr>
          <a:solidFill>
            <a:srgbClr val="FFC000"/>
          </a:solidFill>
        </p:spPr>
        <p:txBody>
          <a:bodyPr/>
          <a:lstStyle/>
          <a:p>
            <a:r>
              <a:rPr lang="fr-FR" b="1" dirty="0" err="1">
                <a:latin typeface="Comic Sans MS" panose="030F0702030302020204" pitchFamily="66" charset="0"/>
              </a:rPr>
              <a:t>Deuteronomy</a:t>
            </a:r>
            <a:r>
              <a:rPr lang="fr-FR" b="1" dirty="0">
                <a:latin typeface="Comic Sans MS" panose="030F0702030302020204" pitchFamily="66" charset="0"/>
              </a:rPr>
              <a:t> 8 v 17 - 18</a:t>
            </a:r>
            <a:br>
              <a:rPr lang="fr-FR" dirty="0"/>
            </a:br>
            <a:endParaRPr lang="en-US" dirty="0"/>
          </a:p>
        </p:txBody>
      </p:sp>
      <p:sp>
        <p:nvSpPr>
          <p:cNvPr id="3" name="Content Placeholder 2">
            <a:extLst>
              <a:ext uri="{FF2B5EF4-FFF2-40B4-BE49-F238E27FC236}">
                <a16:creationId xmlns:a16="http://schemas.microsoft.com/office/drawing/2014/main" id="{F67C9AA2-B9E9-29D1-25B4-ACDED373FA34}"/>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17 Beware lest you say in your heart, ‘My power and the might of my hand have gained me this wealth.’ 18 You shall remember the Lord your God, for it is he who gives you power to get wealth, that he may confirm his covenant that he swore to your fathers, as it is this day.</a:t>
            </a:r>
          </a:p>
          <a:p>
            <a:endParaRPr lang="en-US" dirty="0"/>
          </a:p>
        </p:txBody>
      </p:sp>
    </p:spTree>
    <p:extLst>
      <p:ext uri="{BB962C8B-B14F-4D97-AF65-F5344CB8AC3E}">
        <p14:creationId xmlns:p14="http://schemas.microsoft.com/office/powerpoint/2010/main" val="2729887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214D-BEDF-400F-E45B-ABC610A323B6}"/>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Genesis 14 v 17 - 20</a:t>
            </a:r>
            <a:br>
              <a:rPr lang="en-US" dirty="0"/>
            </a:br>
            <a:endParaRPr lang="en-US" dirty="0"/>
          </a:p>
        </p:txBody>
      </p:sp>
      <p:sp>
        <p:nvSpPr>
          <p:cNvPr id="3" name="Content Placeholder 2">
            <a:extLst>
              <a:ext uri="{FF2B5EF4-FFF2-40B4-BE49-F238E27FC236}">
                <a16:creationId xmlns:a16="http://schemas.microsoft.com/office/drawing/2014/main" id="{CD4375F9-626B-3B93-835F-D5AFC1D845A8}"/>
              </a:ext>
            </a:extLst>
          </p:cNvPr>
          <p:cNvSpPr>
            <a:spLocks noGrp="1"/>
          </p:cNvSpPr>
          <p:nvPr>
            <p:ph idx="1"/>
          </p:nvPr>
        </p:nvSpPr>
        <p:spPr>
          <a:solidFill>
            <a:srgbClr val="00B0F0"/>
          </a:solidFill>
        </p:spPr>
        <p:txBody>
          <a:bodyPr>
            <a:normAutofit fontScale="92500" lnSpcReduction="10000"/>
          </a:bodyPr>
          <a:lstStyle/>
          <a:p>
            <a:r>
              <a:rPr lang="en-US" b="1" dirty="0">
                <a:latin typeface="Comic Sans MS" panose="030F0702030302020204" pitchFamily="66" charset="0"/>
              </a:rPr>
              <a:t>17 After his return from the defeat of Chedorlaomer and the kings who were with him, the king of Sodom went out to meet him at the Valley of Shaveh (that is, the King's Valley). 18 And Melchizedek king of Salem brought out bread and wine. (He was priest of God Most High.) 19 And he blessed him and said,</a:t>
            </a:r>
          </a:p>
          <a:p>
            <a:r>
              <a:rPr lang="en-US" b="1" dirty="0">
                <a:latin typeface="Comic Sans MS" panose="030F0702030302020204" pitchFamily="66" charset="0"/>
              </a:rPr>
              <a:t>“Blessed be Abram by God Most High,</a:t>
            </a:r>
          </a:p>
          <a:p>
            <a:r>
              <a:rPr lang="en-US" b="1" dirty="0">
                <a:latin typeface="Comic Sans MS" panose="030F0702030302020204" pitchFamily="66" charset="0"/>
              </a:rPr>
              <a:t>    Possessor[b] of heaven and earth;</a:t>
            </a:r>
          </a:p>
          <a:p>
            <a:r>
              <a:rPr lang="en-US" b="1" dirty="0">
                <a:latin typeface="Comic Sans MS" panose="030F0702030302020204" pitchFamily="66" charset="0"/>
              </a:rPr>
              <a:t>20 and blessed be God Most High,</a:t>
            </a:r>
          </a:p>
          <a:p>
            <a:r>
              <a:rPr lang="en-US" b="1" dirty="0">
                <a:latin typeface="Comic Sans MS" panose="030F0702030302020204" pitchFamily="66" charset="0"/>
              </a:rPr>
              <a:t>    who has delivered your enemies into your hand!”</a:t>
            </a:r>
          </a:p>
          <a:p>
            <a:r>
              <a:rPr lang="en-US" b="1" dirty="0">
                <a:latin typeface="Comic Sans MS" panose="030F0702030302020204" pitchFamily="66" charset="0"/>
              </a:rPr>
              <a:t>And Abram gave him a tenth of everything.</a:t>
            </a:r>
          </a:p>
          <a:p>
            <a:endParaRPr lang="en-US" dirty="0"/>
          </a:p>
        </p:txBody>
      </p:sp>
    </p:spTree>
    <p:extLst>
      <p:ext uri="{BB962C8B-B14F-4D97-AF65-F5344CB8AC3E}">
        <p14:creationId xmlns:p14="http://schemas.microsoft.com/office/powerpoint/2010/main" val="225464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56582-9432-0A04-E09C-49CE4E0028E7}"/>
              </a:ext>
            </a:extLst>
          </p:cNvPr>
          <p:cNvSpPr>
            <a:spLocks noGrp="1"/>
          </p:cNvSpPr>
          <p:nvPr>
            <p:ph type="title"/>
          </p:nvPr>
        </p:nvSpPr>
        <p:spPr>
          <a:solidFill>
            <a:srgbClr val="FFC000"/>
          </a:solidFill>
        </p:spPr>
        <p:txBody>
          <a:bodyPr/>
          <a:lstStyle/>
          <a:p>
            <a:r>
              <a:rPr lang="fr-FR" b="1" dirty="0" err="1">
                <a:latin typeface="Comic Sans MS" panose="030F0702030302020204" pitchFamily="66" charset="0"/>
              </a:rPr>
              <a:t>Deuteronomy</a:t>
            </a:r>
            <a:r>
              <a:rPr lang="fr-FR" b="1" dirty="0">
                <a:latin typeface="Comic Sans MS" panose="030F0702030302020204" pitchFamily="66" charset="0"/>
              </a:rPr>
              <a:t> 14 v 22 - 23</a:t>
            </a:r>
            <a:br>
              <a:rPr lang="fr-FR" dirty="0"/>
            </a:br>
            <a:endParaRPr lang="en-US" dirty="0"/>
          </a:p>
        </p:txBody>
      </p:sp>
      <p:sp>
        <p:nvSpPr>
          <p:cNvPr id="3" name="Content Placeholder 2">
            <a:extLst>
              <a:ext uri="{FF2B5EF4-FFF2-40B4-BE49-F238E27FC236}">
                <a16:creationId xmlns:a16="http://schemas.microsoft.com/office/drawing/2014/main" id="{FA5CC492-6EAD-2B2C-58E6-B83EBA54C89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22 “You shall tithe all the yield of your seed that comes from the field year by year. 23 And before the Lord your God, in the place that he will choose, to make his name dwell there, you shall eat the tithe of your grain, of your wine, and of your oil, and the firstborn of your herd and flock, that you may learn to fear the Lord your God always. </a:t>
            </a:r>
          </a:p>
          <a:p>
            <a:endParaRPr lang="en-US" dirty="0"/>
          </a:p>
        </p:txBody>
      </p:sp>
    </p:spTree>
    <p:extLst>
      <p:ext uri="{BB962C8B-B14F-4D97-AF65-F5344CB8AC3E}">
        <p14:creationId xmlns:p14="http://schemas.microsoft.com/office/powerpoint/2010/main" val="179483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766DB-E58B-2788-1E1D-F457EFE107FB}"/>
              </a:ext>
            </a:extLst>
          </p:cNvPr>
          <p:cNvSpPr>
            <a:spLocks noGrp="1"/>
          </p:cNvSpPr>
          <p:nvPr>
            <p:ph type="title"/>
          </p:nvPr>
        </p:nvSpPr>
        <p:spPr>
          <a:solidFill>
            <a:srgbClr val="FFC000"/>
          </a:solidFill>
        </p:spPr>
        <p:txBody>
          <a:bodyPr/>
          <a:lstStyle/>
          <a:p>
            <a:r>
              <a:rPr lang="en-US" b="1" dirty="0">
                <a:latin typeface="Comic Sans MS" panose="030F0702030302020204" pitchFamily="66" charset="0"/>
              </a:rPr>
              <a:t>Deuteronomy 26 v 12</a:t>
            </a:r>
            <a:br>
              <a:rPr lang="en-US" dirty="0"/>
            </a:br>
            <a:endParaRPr lang="en-US" dirty="0"/>
          </a:p>
        </p:txBody>
      </p:sp>
      <p:sp>
        <p:nvSpPr>
          <p:cNvPr id="3" name="Content Placeholder 2">
            <a:extLst>
              <a:ext uri="{FF2B5EF4-FFF2-40B4-BE49-F238E27FC236}">
                <a16:creationId xmlns:a16="http://schemas.microsoft.com/office/drawing/2014/main" id="{129D37E4-DE1B-7626-A99B-8036731EAB8E}"/>
              </a:ext>
            </a:extLst>
          </p:cNvPr>
          <p:cNvSpPr>
            <a:spLocks noGrp="1"/>
          </p:cNvSpPr>
          <p:nvPr>
            <p:ph idx="1"/>
          </p:nvPr>
        </p:nvSpPr>
        <p:spPr>
          <a:solidFill>
            <a:srgbClr val="00B0F0"/>
          </a:solidFill>
        </p:spPr>
        <p:txBody>
          <a:bodyPr/>
          <a:lstStyle/>
          <a:p>
            <a:endParaRPr lang="en-US" dirty="0"/>
          </a:p>
          <a:p>
            <a:r>
              <a:rPr lang="en-US" b="1" dirty="0">
                <a:latin typeface="Comic Sans MS" panose="030F0702030302020204" pitchFamily="66" charset="0"/>
              </a:rPr>
              <a:t>12 “When you have finished paying all the tithe of your produce in the third year, which is the year of tithing, giving it to the Levite, the sojourner, the fatherless, and the widow, so that they may eat within your towns and be filled, </a:t>
            </a:r>
          </a:p>
          <a:p>
            <a:endParaRPr lang="en-US" dirty="0"/>
          </a:p>
        </p:txBody>
      </p:sp>
    </p:spTree>
    <p:extLst>
      <p:ext uri="{BB962C8B-B14F-4D97-AF65-F5344CB8AC3E}">
        <p14:creationId xmlns:p14="http://schemas.microsoft.com/office/powerpoint/2010/main" val="2413943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1163</Words>
  <Application>Microsoft Office PowerPoint</Application>
  <PresentationFormat>Widescreen</PresentationFormat>
  <Paragraphs>40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Comic Sans MS</vt:lpstr>
      <vt:lpstr>Office Theme</vt:lpstr>
      <vt:lpstr>All scriptures from ESV</vt:lpstr>
      <vt:lpstr>Malachi 3 v 8 -10  </vt:lpstr>
      <vt:lpstr>Colossians 1 v 16 - 17 </vt:lpstr>
      <vt:lpstr>James 1 v  16 - 18 </vt:lpstr>
      <vt:lpstr>Psalm 50 v 9 - 12 </vt:lpstr>
      <vt:lpstr>Deuteronomy 8 v 17 - 18 </vt:lpstr>
      <vt:lpstr>Genesis 14 v 17 - 20 </vt:lpstr>
      <vt:lpstr>Deuteronomy 14 v 22 - 23 </vt:lpstr>
      <vt:lpstr>Deuteronomy 26 v 12 </vt:lpstr>
      <vt:lpstr>Luke 12 v 32 - 34 </vt:lpstr>
      <vt:lpstr>Luke 21 v 1 - 4 </vt:lpstr>
      <vt:lpstr>Matthew 6 v 2 - 4 </vt:lpstr>
      <vt:lpstr>2 Corinthians 9 v 6 - 8 </vt:lpstr>
      <vt:lpstr>1 Corinthians 16 v 1 - 4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1</cp:revision>
  <dcterms:created xsi:type="dcterms:W3CDTF">2026-05-07T10:48:11Z</dcterms:created>
  <dcterms:modified xsi:type="dcterms:W3CDTF">2026-05-07T11:04:17Z</dcterms:modified>
</cp:coreProperties>
</file>